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AA2CA-E3F7-1F3F-853D-2C90D992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21F626-020E-66B1-95CB-64781E90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AF20-1F61-40B1-9074-76DE6946460D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0D0013-2A79-1413-55F2-D7A0BFF9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2EBD87-1AC5-DC71-031C-73D35251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71DE-26F2-4642-AAF3-E24D67E07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03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F2A4F7-ED9E-9D40-B30B-A056ECF5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DB4304-9605-3409-D484-0A009F5B8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2FEDDC-AB1F-B0DD-F062-91BF92B93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2AF20-1F61-40B1-9074-76DE6946460D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E274AA-D944-E60E-7DE3-80B153B9C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C2FAF4-B329-7837-4CE1-78A55D215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71DE-26F2-4642-AAF3-E24D67E07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49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1598B5-2BD5-2D72-35A9-B40D64DA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E6E0AB-286C-B64A-75E8-DAF2C30E18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AFCA8E-A755-526E-DD4D-B2778C71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5ED508-00C1-8B36-93BE-D76FAAAA1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DCCAA1-10AD-E470-EF1D-B61BBADF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60502A-54BB-B5C0-4436-7F72932C8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1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87FCDE-B534-4031-1D04-97F4FF08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1774A3-D652-9E4A-DAEF-814A324B2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0576B5-6C16-9186-1D3B-1FEF5271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014E67-C979-13A4-4921-00A7FCE439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4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625B691-765F-8EC4-DF4F-E989FD24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5DC1EA-EAEB-1AEC-FBC5-3A3CD51DA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4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346412-A236-7ABC-C0AF-C266A4DA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3E4ED1-CCD9-6AB0-C0A0-0558B7CA26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2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141E99F-22E5-DDAD-86C2-FE09AD73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08ACB7-2C38-2A92-3D88-C0A25245E5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5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709D1D-5C2B-5713-C780-F031ACE9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D352F0-3E6A-D535-B4C2-FD39E68A9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1E9E307-73C3-D70A-091A-93F46E20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1305E6-F092-44B5-B6D8-0F1116BEE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4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5B0F44-DD0D-6B84-D3F4-3052D484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FFEAF8-D3B9-F6CC-FA53-7EEFF8C26E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8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6BF87A-F1EA-8CEE-2004-3D6BBC64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FF9D5B-8DA6-8B49-01A8-FC5E431A6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3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1046C4-B4A8-A097-CBD9-A5BD8B3A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A35DD4-CACC-D593-1A53-7C6D56882B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08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2025-08-28T09:43:32Z</dcterms:created>
  <dcterms:modified xsi:type="dcterms:W3CDTF">2025-08-28T09:43:32Z</dcterms:modified>
</cp:coreProperties>
</file>